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>
                <a:solidFill>
                  <a:schemeClr val="accent2">
                    <a:lumMod val="50000"/>
                  </a:schemeClr>
                </a:solidFill>
              </a:rPr>
              <a:t>CONTEMPORARY ART AND COMMUNITY ENGAGEMENT AT VIRSERUMS KONSTHALL, SWEDEN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03741" y="5418110"/>
            <a:ext cx="11029615" cy="600556"/>
          </a:xfrm>
        </p:spPr>
        <p:txBody>
          <a:bodyPr/>
          <a:lstStyle/>
          <a:p>
            <a:pPr algn="ctr"/>
            <a:r>
              <a:rPr lang="lv-LV" dirty="0" err="1" smtClean="0">
                <a:solidFill>
                  <a:schemeClr val="bg1"/>
                </a:solidFill>
              </a:rPr>
              <a:t>April</a:t>
            </a:r>
            <a:r>
              <a:rPr lang="lv-LV" dirty="0" smtClean="0">
                <a:solidFill>
                  <a:schemeClr val="bg1"/>
                </a:solidFill>
              </a:rPr>
              <a:t>, 2022 - </a:t>
            </a:r>
            <a:r>
              <a:rPr lang="lv-LV" dirty="0" err="1" smtClean="0">
                <a:solidFill>
                  <a:schemeClr val="bg1"/>
                </a:solidFill>
              </a:rPr>
              <a:t>Carolina</a:t>
            </a:r>
            <a:r>
              <a:rPr lang="lv-LV" dirty="0" smtClean="0">
                <a:solidFill>
                  <a:schemeClr val="bg1"/>
                </a:solidFill>
              </a:rPr>
              <a:t> </a:t>
            </a:r>
            <a:r>
              <a:rPr lang="lv-LV" dirty="0" err="1" smtClean="0">
                <a:solidFill>
                  <a:schemeClr val="bg1"/>
                </a:solidFill>
              </a:rPr>
              <a:t>Jonsson</a:t>
            </a:r>
            <a:r>
              <a:rPr lang="lv-LV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60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3049"/>
            <a:ext cx="12192000" cy="832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2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37" y="1848984"/>
            <a:ext cx="6744259" cy="46029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999" y="-395926"/>
            <a:ext cx="12399999" cy="821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1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7712"/>
            <a:ext cx="12192000" cy="812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891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14</TotalTime>
  <Words>16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Corbel</vt:lpstr>
      <vt:lpstr>Gill Sans MT</vt:lpstr>
      <vt:lpstr>Wingdings 2</vt:lpstr>
      <vt:lpstr>Dividend</vt:lpstr>
      <vt:lpstr>CONTEMPORARY ART AND COMMUNITY ENGAGEMENT AT VIRSERUMS KONSTHALL, SWEDEN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Ieva Hmieļevska</dc:creator>
  <cp:lastModifiedBy>Ieva Hmieļevska</cp:lastModifiedBy>
  <cp:revision>2</cp:revision>
  <dcterms:created xsi:type="dcterms:W3CDTF">2022-05-10T06:07:31Z</dcterms:created>
  <dcterms:modified xsi:type="dcterms:W3CDTF">2022-05-10T06:24:20Z</dcterms:modified>
</cp:coreProperties>
</file>